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57" r:id="rId3"/>
    <p:sldId id="265" r:id="rId4"/>
    <p:sldId id="258" r:id="rId5"/>
    <p:sldId id="264" r:id="rId6"/>
    <p:sldId id="262" r:id="rId7"/>
    <p:sldId id="260" r:id="rId8"/>
    <p:sldId id="268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24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3765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07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119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7764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4780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2592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300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283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8249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3919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5587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C0653-FD84-43E2-8BF9-0D4C5B8FB95E}" type="datetimeFigureOut">
              <a:rPr lang="en-IN" smtClean="0"/>
              <a:t>29-10-2025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3776B-D059-4083-AFFB-BE135C6A60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5564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D15D9-AB01-C7C9-58F8-9B6512DF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BF0FEB6-E01D-6204-187B-8FDA90E41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615" y="0"/>
            <a:ext cx="4646814" cy="6766560"/>
          </a:xfrm>
        </p:spPr>
      </p:pic>
    </p:spTree>
    <p:extLst>
      <p:ext uri="{BB962C8B-B14F-4D97-AF65-F5344CB8AC3E}">
        <p14:creationId xmlns:p14="http://schemas.microsoft.com/office/powerpoint/2010/main" val="1198431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27FCD-CBC1-9214-82CE-C71A01BA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B4D969C-B7EC-864A-2105-27145CDA5A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5913" y="0"/>
            <a:ext cx="4838007" cy="6858000"/>
          </a:xfrm>
        </p:spPr>
      </p:pic>
    </p:spTree>
    <p:extLst>
      <p:ext uri="{BB962C8B-B14F-4D97-AF65-F5344CB8AC3E}">
        <p14:creationId xmlns:p14="http://schemas.microsoft.com/office/powerpoint/2010/main" val="2048118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B1E08-6440-1BC2-01FA-2C2E6727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B7AD8D4-01A1-2079-2290-C20A3E2496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554" y="0"/>
            <a:ext cx="4265690" cy="6858000"/>
          </a:xfrm>
        </p:spPr>
      </p:pic>
    </p:spTree>
    <p:extLst>
      <p:ext uri="{BB962C8B-B14F-4D97-AF65-F5344CB8AC3E}">
        <p14:creationId xmlns:p14="http://schemas.microsoft.com/office/powerpoint/2010/main" val="3489158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4224E-104F-3F99-7408-5F4F93216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FA8B20-9AFE-216D-7AEF-0C107C7B39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638" y="108064"/>
            <a:ext cx="4901682" cy="6616931"/>
          </a:xfrm>
        </p:spPr>
      </p:pic>
    </p:spTree>
    <p:extLst>
      <p:ext uri="{BB962C8B-B14F-4D97-AF65-F5344CB8AC3E}">
        <p14:creationId xmlns:p14="http://schemas.microsoft.com/office/powerpoint/2010/main" val="3310839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E49E7-D796-F771-2603-CA257C536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7F73391-83BD-FE7D-444C-41D682865E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030" y="74815"/>
            <a:ext cx="4363468" cy="6783186"/>
          </a:xfrm>
        </p:spPr>
      </p:pic>
    </p:spTree>
    <p:extLst>
      <p:ext uri="{BB962C8B-B14F-4D97-AF65-F5344CB8AC3E}">
        <p14:creationId xmlns:p14="http://schemas.microsoft.com/office/powerpoint/2010/main" val="2294506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85C15-080D-6AC0-FAA5-C2753C8D9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A4AB8513-433D-F0CC-73E3-439615BDEF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844" y="0"/>
            <a:ext cx="4332643" cy="6957753"/>
          </a:xfrm>
        </p:spPr>
      </p:pic>
    </p:spTree>
    <p:extLst>
      <p:ext uri="{BB962C8B-B14F-4D97-AF65-F5344CB8AC3E}">
        <p14:creationId xmlns:p14="http://schemas.microsoft.com/office/powerpoint/2010/main" val="1577779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8A557-06EA-F619-C467-24587505B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403502-3D17-7E8A-7255-77347FD5CE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931" y="-1"/>
            <a:ext cx="4530436" cy="6858001"/>
          </a:xfrm>
        </p:spPr>
      </p:pic>
    </p:spTree>
    <p:extLst>
      <p:ext uri="{BB962C8B-B14F-4D97-AF65-F5344CB8AC3E}">
        <p14:creationId xmlns:p14="http://schemas.microsoft.com/office/powerpoint/2010/main" val="161927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DADB0-7BA7-7926-1F14-83CB4140F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CB76EC7E-F03F-8CEE-5EBC-CEAB55FBBF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53" y="0"/>
            <a:ext cx="4648700" cy="6858000"/>
          </a:xfrm>
        </p:spPr>
      </p:pic>
    </p:spTree>
    <p:extLst>
      <p:ext uri="{BB962C8B-B14F-4D97-AF65-F5344CB8AC3E}">
        <p14:creationId xmlns:p14="http://schemas.microsoft.com/office/powerpoint/2010/main" val="3466434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DC1C5-457C-58B1-DAD6-079E9A1A4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C1B166-59C8-8850-DB66-20340D66B0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248" y="0"/>
            <a:ext cx="4738254" cy="6857999"/>
          </a:xfrm>
        </p:spPr>
      </p:pic>
    </p:spTree>
    <p:extLst>
      <p:ext uri="{BB962C8B-B14F-4D97-AF65-F5344CB8AC3E}">
        <p14:creationId xmlns:p14="http://schemas.microsoft.com/office/powerpoint/2010/main" val="309632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191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rahulgadde057@hotmail.com</dc:creator>
  <cp:lastModifiedBy>rahulgadde057@hotmail.com</cp:lastModifiedBy>
  <cp:revision>13</cp:revision>
  <dcterms:created xsi:type="dcterms:W3CDTF">2025-10-28T16:19:19Z</dcterms:created>
  <dcterms:modified xsi:type="dcterms:W3CDTF">2025-10-29T05:17:31Z</dcterms:modified>
</cp:coreProperties>
</file>

<file path=docProps/thumbnail.jpeg>
</file>